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9600" dirty="0" smtClean="0"/>
              <a:t>Б</a:t>
            </a:r>
            <a:r>
              <a:rPr lang="kk-KZ" sz="9600" dirty="0" smtClean="0"/>
              <a:t>үгін біз </a:t>
            </a:r>
            <a:r>
              <a:rPr lang="en-US" sz="9600" dirty="0" smtClean="0"/>
              <a:t>“</a:t>
            </a:r>
            <a:r>
              <a:rPr lang="kk-KZ" sz="9600" dirty="0" smtClean="0"/>
              <a:t>леньді</a:t>
            </a:r>
            <a:r>
              <a:rPr lang="en-US" sz="9600" dirty="0" smtClean="0"/>
              <a:t>”</a:t>
            </a:r>
            <a:r>
              <a:rPr lang="kk-KZ" sz="9600" dirty="0" smtClean="0"/>
              <a:t> жеҢетін боламыз</a:t>
            </a:r>
            <a:endParaRPr lang="ru-RU" sz="9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08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k-KZ" sz="6600" dirty="0" smtClean="0"/>
              <a:t>Приз</a:t>
            </a:r>
            <a:endParaRPr lang="ru-RU" sz="6600" dirty="0"/>
          </a:p>
        </p:txBody>
      </p:sp>
      <p:pic>
        <p:nvPicPr>
          <p:cNvPr id="6146" name="Picture 2" descr="https://s1.1zoom.ru/big0/640/325558-sveti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57" y="1512915"/>
            <a:ext cx="9185564" cy="47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3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k-KZ" dirty="0" smtClean="0"/>
              <a:t>Өзіңе </a:t>
            </a:r>
            <a:r>
              <a:rPr lang="en-US" dirty="0" smtClean="0"/>
              <a:t>“sensei”</a:t>
            </a:r>
            <a:r>
              <a:rPr lang="kk-KZ" dirty="0" smtClean="0"/>
              <a:t> тап</a:t>
            </a:r>
            <a:endParaRPr lang="ru-RU" dirty="0"/>
          </a:p>
        </p:txBody>
      </p:sp>
      <p:pic>
        <p:nvPicPr>
          <p:cNvPr id="7176" name="Picture 8" descr="https://i.ytimg.com/vi/6BPscrfYnMk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1" y="1554479"/>
            <a:ext cx="9335192" cy="48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30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k-KZ" dirty="0" smtClean="0"/>
              <a:t>Цепь поколений</a:t>
            </a:r>
            <a:br>
              <a:rPr lang="kk-KZ" dirty="0" smtClean="0"/>
            </a:br>
            <a:r>
              <a:rPr lang="kk-KZ" dirty="0" smtClean="0"/>
              <a:t>Подумай о детях и предках</a:t>
            </a:r>
            <a:endParaRPr lang="ru-RU" dirty="0"/>
          </a:p>
        </p:txBody>
      </p:sp>
      <p:pic>
        <p:nvPicPr>
          <p:cNvPr id="8194" name="Picture 2" descr="https://perelomu.net/wp-content/uploads/2018/07/14987679115955622762b065.0497100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99" y="2103120"/>
            <a:ext cx="8869680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759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k-KZ" dirty="0" smtClean="0"/>
              <a:t>Привет из будещего</a:t>
            </a:r>
            <a:br>
              <a:rPr lang="kk-KZ" dirty="0" smtClean="0"/>
            </a:br>
            <a:r>
              <a:rPr lang="en-US" dirty="0" smtClean="0"/>
              <a:t>“</a:t>
            </a:r>
            <a:r>
              <a:rPr lang="ru-RU" dirty="0" smtClean="0"/>
              <a:t>тебе 90 лет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9218" name="Picture 2" descr="https://i.artfile.me/wallpaper/16-10-2012/4288x2848/muzhchiny-unsort-starik-portret-trubka-s-67018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064" y="2122293"/>
            <a:ext cx="8653549" cy="431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68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Не сделать,</a:t>
            </a:r>
            <a:br>
              <a:rPr lang="ru-RU" dirty="0" smtClean="0"/>
            </a:br>
            <a:r>
              <a:rPr lang="ru-RU" dirty="0" smtClean="0"/>
              <a:t>потерять все</a:t>
            </a:r>
            <a:endParaRPr lang="ru-RU" dirty="0"/>
          </a:p>
        </p:txBody>
      </p:sp>
      <p:pic>
        <p:nvPicPr>
          <p:cNvPr id="10242" name="Picture 2" descr="https://img2.goodfon.ru/original/2000x1333/5/75/dominican-republic-vacatio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84" y="1953491"/>
            <a:ext cx="9019309" cy="46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26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266" name="Picture 2" descr="https://www.askideas.com/media/07/Thank-You-Goodby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24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3-views of brain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1678" y="1795549"/>
            <a:ext cx="10178322" cy="4084043"/>
          </a:xfrm>
        </p:spPr>
        <p:txBody>
          <a:bodyPr>
            <a:normAutofit/>
          </a:bodyPr>
          <a:lstStyle/>
          <a:p>
            <a:r>
              <a:rPr lang="ru-RU" sz="4800" dirty="0" err="1" smtClean="0"/>
              <a:t>Ретукулярный</a:t>
            </a:r>
            <a:r>
              <a:rPr lang="ru-RU" sz="4800" dirty="0" smtClean="0"/>
              <a:t>-инстинктивно думать</a:t>
            </a:r>
          </a:p>
          <a:p>
            <a:r>
              <a:rPr lang="ru-RU" sz="4800" dirty="0" err="1" smtClean="0"/>
              <a:t>Лимбический</a:t>
            </a:r>
            <a:r>
              <a:rPr lang="ru-RU" sz="4800" dirty="0" smtClean="0"/>
              <a:t>-есть, спать, бежать от </a:t>
            </a:r>
            <a:r>
              <a:rPr lang="ru-RU" sz="4800" dirty="0" err="1" smtClean="0"/>
              <a:t>опастностей</a:t>
            </a:r>
            <a:endParaRPr lang="ru-RU" sz="4800" dirty="0" smtClean="0"/>
          </a:p>
          <a:p>
            <a:r>
              <a:rPr lang="ru-RU" sz="4800" dirty="0" err="1" smtClean="0"/>
              <a:t>Неокортекс</a:t>
            </a:r>
            <a:r>
              <a:rPr lang="ru-RU" sz="4800" dirty="0" smtClean="0"/>
              <a:t>-оптимизм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72377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6000" dirty="0" err="1" smtClean="0"/>
              <a:t>Лимбический</a:t>
            </a:r>
            <a:r>
              <a:rPr lang="ru-RU" sz="6000" dirty="0" smtClean="0"/>
              <a:t>-это корова</a:t>
            </a:r>
            <a:r>
              <a:rPr lang="ru-RU" sz="5400" dirty="0" smtClean="0"/>
              <a:t/>
            </a:r>
            <a:br>
              <a:rPr lang="ru-RU" sz="5400" dirty="0" smtClean="0"/>
            </a:br>
            <a:r>
              <a:rPr lang="ru-RU" dirty="0"/>
              <a:t>И мы должны его кормить</a:t>
            </a:r>
            <a:br>
              <a:rPr lang="ru-RU" dirty="0"/>
            </a:br>
            <a:endParaRPr lang="ru-RU" dirty="0"/>
          </a:p>
        </p:txBody>
      </p:sp>
      <p:pic>
        <p:nvPicPr>
          <p:cNvPr id="1026" name="Picture 2" descr="https://wallbox.ru/wallpapers/main/201548/596d9f0fa12afc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053" y="1980665"/>
            <a:ext cx="9451571" cy="453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21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248550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Б</a:t>
            </a:r>
            <a:r>
              <a:rPr lang="kk-KZ" dirty="0" smtClean="0"/>
              <a:t>ірақ бүгін біз корованы диетаға отырғызамыз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“no pain, no gain”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1678" y="3192087"/>
            <a:ext cx="10178322" cy="2687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10 </a:t>
            </a:r>
            <a:r>
              <a:rPr lang="kk-KZ" sz="3600" dirty="0" smtClean="0"/>
              <a:t>инструментов для победы</a:t>
            </a:r>
            <a:r>
              <a:rPr lang="en-US" sz="3600" dirty="0" smtClean="0"/>
              <a:t>:</a:t>
            </a:r>
            <a:endParaRPr lang="kk-KZ" sz="3600" dirty="0" smtClean="0"/>
          </a:p>
          <a:p>
            <a:pPr marL="0" indent="0" algn="ctr">
              <a:buNone/>
            </a:pPr>
            <a:r>
              <a:rPr lang="en-US" sz="6000" b="1" dirty="0"/>
              <a:t>lets go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379312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 love hard working</a:t>
            </a:r>
            <a:endParaRPr lang="ru-RU" dirty="0"/>
          </a:p>
        </p:txBody>
      </p:sp>
      <p:pic>
        <p:nvPicPr>
          <p:cNvPr id="2050" name="Picture 2" descr="https://img2.goodfon.ru/original/1920x1200/5/c7/group-work-cooperation-tool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51" y="1492892"/>
            <a:ext cx="9584575" cy="499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8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k-KZ" dirty="0" smtClean="0"/>
              <a:t>Надо победить корову</a:t>
            </a:r>
            <a:endParaRPr lang="ru-RU" dirty="0"/>
          </a:p>
        </p:txBody>
      </p:sp>
      <p:pic>
        <p:nvPicPr>
          <p:cNvPr id="3078" name="Picture 6" descr="https://cdn.quotesgram.com/img/83/18/1066043215-vlcsnap-2010-12-21-23h24m45s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343" y="1596044"/>
            <a:ext cx="7932992" cy="501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99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k-KZ" dirty="0" smtClean="0"/>
              <a:t>3, 2, 1 – действия</a:t>
            </a:r>
            <a:br>
              <a:rPr lang="kk-KZ" dirty="0" smtClean="0"/>
            </a:br>
            <a:endParaRPr lang="ru-RU" dirty="0"/>
          </a:p>
        </p:txBody>
      </p:sp>
      <p:pic>
        <p:nvPicPr>
          <p:cNvPr id="4098" name="Picture 2" descr="http://www.txcable.com/wp-content/uploads/2012/10/3countdown.jpg?w=64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78" y="1874517"/>
            <a:ext cx="8262851" cy="456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360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k-KZ" dirty="0" smtClean="0"/>
              <a:t>Планировать год,месяц,неделля и день</a:t>
            </a:r>
            <a:endParaRPr lang="ru-RU" dirty="0"/>
          </a:p>
        </p:txBody>
      </p:sp>
      <p:pic>
        <p:nvPicPr>
          <p:cNvPr id="5122" name="Picture 2" descr="http://www.xn----htbdjdogytnf3i.xn--p1ai/upload/iblock/8b8/8b8a5a8222f88db2586dc254af95ba5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95" y="2078181"/>
            <a:ext cx="9626138" cy="438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7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k-KZ" dirty="0" smtClean="0"/>
              <a:t>Задавай себе правильные вопросы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k-KZ" sz="4000" dirty="0" smtClean="0"/>
              <a:t>Что тебе даст победа над лени</a:t>
            </a:r>
            <a:r>
              <a:rPr lang="en-US" sz="4000" dirty="0" smtClean="0"/>
              <a:t>?</a:t>
            </a:r>
            <a:endParaRPr lang="ru-RU" sz="4000" dirty="0" smtClean="0"/>
          </a:p>
          <a:p>
            <a:r>
              <a:rPr lang="ru-RU" sz="4000" dirty="0" smtClean="0"/>
              <a:t>Почему ты уверен что ты победишь лень</a:t>
            </a:r>
            <a:r>
              <a:rPr lang="en-US" sz="4000" dirty="0" smtClean="0"/>
              <a:t>?</a:t>
            </a:r>
          </a:p>
          <a:p>
            <a:r>
              <a:rPr lang="ru-RU" sz="4000" dirty="0" smtClean="0"/>
              <a:t>Как я могу выполнить свой план</a:t>
            </a:r>
            <a:r>
              <a:rPr lang="kk-KZ" sz="4000" dirty="0" smtClean="0"/>
              <a:t>?</a:t>
            </a:r>
          </a:p>
          <a:p>
            <a:endParaRPr lang="ru-RU" sz="4000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546307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52</TotalTime>
  <Words>95</Words>
  <Application>Microsoft Office PowerPoint</Application>
  <PresentationFormat>Широкоэкранный</PresentationFormat>
  <Paragraphs>22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Corbel</vt:lpstr>
      <vt:lpstr>Gill Sans MT</vt:lpstr>
      <vt:lpstr>Impact</vt:lpstr>
      <vt:lpstr>Badge</vt:lpstr>
      <vt:lpstr>Бүгін біз “леньді” жеҢетін боламыз</vt:lpstr>
      <vt:lpstr>3-views of brain</vt:lpstr>
      <vt:lpstr>Лимбический-это корова И мы должны его кормить </vt:lpstr>
      <vt:lpstr>Бірақ бүгін біз корованы диетаға отырғызамыз “no pain, no gain”</vt:lpstr>
      <vt:lpstr>I love hard working</vt:lpstr>
      <vt:lpstr>Надо победить корову</vt:lpstr>
      <vt:lpstr>3, 2, 1 – действия </vt:lpstr>
      <vt:lpstr>Планировать год,месяц,неделля и день</vt:lpstr>
      <vt:lpstr>Задавай себе правильные вопросы</vt:lpstr>
      <vt:lpstr>Приз</vt:lpstr>
      <vt:lpstr>Өзіңе “sensei” тап</vt:lpstr>
      <vt:lpstr>Цепь поколений Подумай о детях и предках</vt:lpstr>
      <vt:lpstr>Привет из будещего “тебе 90 лет”</vt:lpstr>
      <vt:lpstr>Не сделать, потерять все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Бүгін біз “леньді” жеҢетін боламыз</dc:title>
  <dc:creator>asus</dc:creator>
  <cp:lastModifiedBy>asus</cp:lastModifiedBy>
  <cp:revision>6</cp:revision>
  <dcterms:created xsi:type="dcterms:W3CDTF">2019-10-24T05:42:18Z</dcterms:created>
  <dcterms:modified xsi:type="dcterms:W3CDTF">2019-10-24T06:34:52Z</dcterms:modified>
</cp:coreProperties>
</file>